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18E"/>
    <a:srgbClr val="AD7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0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2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5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5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0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7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6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545B-D2FE-4890-8907-829B22BBD2F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DE78-4D63-4095-8912-1E699C2E9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9D0C27-BFB0-47BA-B8A0-AD612A6A9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666" r="3554" b="3889"/>
          <a:stretch/>
        </p:blipFill>
        <p:spPr bwMode="auto">
          <a:xfrm>
            <a:off x="4952999" y="0"/>
            <a:ext cx="4953001" cy="687777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B082C-8F14-4A45-A4E9-D6681B74E112}"/>
              </a:ext>
            </a:extLst>
          </p:cNvPr>
          <p:cNvSpPr txBox="1"/>
          <p:nvPr/>
        </p:nvSpPr>
        <p:spPr>
          <a:xfrm>
            <a:off x="1285875" y="5249644"/>
            <a:ext cx="353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otype Corsiva" panose="03010101010201010101" pitchFamily="66" charset="0"/>
              </a:rPr>
              <a:t>Киреева Валерия</a:t>
            </a:r>
          </a:p>
          <a:p>
            <a:pPr algn="r"/>
            <a:r>
              <a:rPr lang="ru-RU" dirty="0">
                <a:latin typeface="Monotype Corsiva" panose="03010101010201010101" pitchFamily="66" charset="0"/>
              </a:rPr>
              <a:t>Ученица 10 А класса</a:t>
            </a:r>
          </a:p>
          <a:p>
            <a:pPr algn="r"/>
            <a:r>
              <a:rPr lang="ru-RU" dirty="0">
                <a:latin typeface="Monotype Corsiva" panose="03010101010201010101" pitchFamily="66" charset="0"/>
              </a:rPr>
              <a:t>ГБОУ школы № 621</a:t>
            </a:r>
          </a:p>
          <a:p>
            <a:pPr algn="r"/>
            <a:r>
              <a:rPr lang="ru-RU" dirty="0">
                <a:latin typeface="Monotype Corsiva" panose="03010101010201010101" pitchFamily="66" charset="0"/>
              </a:rPr>
              <a:t>Санкт-Петербурга</a:t>
            </a:r>
          </a:p>
          <a:p>
            <a:pPr algn="r"/>
            <a:r>
              <a:rPr lang="ru-RU" dirty="0">
                <a:latin typeface="Monotype Corsiva" panose="03010101010201010101" pitchFamily="66" charset="0"/>
              </a:rPr>
              <a:t>Конкурс «Музейное Колпино»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E7E9CA-45A0-4591-80E8-1DF98C72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6754"/>
            <a:ext cx="2554605" cy="282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2B573-9D24-4CA7-B3F6-3DD969D3A516}"/>
              </a:ext>
            </a:extLst>
          </p:cNvPr>
          <p:cNvSpPr txBox="1"/>
          <p:nvPr/>
        </p:nvSpPr>
        <p:spPr>
          <a:xfrm>
            <a:off x="231569" y="2978331"/>
            <a:ext cx="4588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Музей </a:t>
            </a:r>
            <a:endParaRPr lang="ru-RU" dirty="0"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</a:rPr>
              <a:t>«Страницы истории Ижорской земли»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Девиз:</a:t>
            </a:r>
            <a:endParaRPr lang="ru-RU" dirty="0"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«Традиции </a:t>
            </a:r>
            <a:r>
              <a:rPr lang="ru-RU" dirty="0">
                <a:latin typeface="Monotype Corsiva" panose="03010101010201010101" pitchFamily="66" charset="0"/>
              </a:rPr>
              <a:t>храня и </a:t>
            </a:r>
            <a:r>
              <a:rPr lang="ru-RU" dirty="0" smtClean="0">
                <a:latin typeface="Monotype Corsiva" panose="03010101010201010101" pitchFamily="66" charset="0"/>
              </a:rPr>
              <a:t>умножая»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844D73-AB83-40E8-B698-E906EFE20AEE}"/>
              </a:ext>
            </a:extLst>
          </p:cNvPr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E8D7D4-8996-46C3-9F41-6582762E1551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A03F50F-2CAF-47F5-A879-7A6E6DCF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5225"/>
            <a:ext cx="9906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66AAF5B-545F-4E58-A9B6-156CB888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-114301"/>
            <a:ext cx="2952749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9F151-6053-4C29-AE98-6AC3479EE32C}"/>
              </a:ext>
            </a:extLst>
          </p:cNvPr>
          <p:cNvSpPr txBox="1"/>
          <p:nvPr/>
        </p:nvSpPr>
        <p:spPr>
          <a:xfrm>
            <a:off x="0" y="114300"/>
            <a:ext cx="4781550" cy="6986528"/>
          </a:xfrm>
          <a:prstGeom prst="rect">
            <a:avLst/>
          </a:prstGeom>
          <a:solidFill>
            <a:srgbClr val="E4C18E"/>
          </a:solidFill>
          <a:effectLst>
            <a:softEdge rad="1270000"/>
          </a:effectLst>
        </p:spPr>
        <p:txBody>
          <a:bodyPr wrap="square">
            <a:spAutoFit/>
          </a:bodyPr>
          <a:lstStyle/>
          <a:p>
            <a:pPr algn="ctr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/>
            <a:endParaRPr lang="ru-RU" sz="1400" b="1" dirty="0">
              <a:solidFill>
                <a:srgbClr val="474747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Реформ великих основатель,</a:t>
            </a:r>
            <a:r>
              <a:rPr lang="ru-RU" sz="1400" b="1" dirty="0">
                <a:latin typeface="Monotype Corsiva" panose="03010101010201010101" pitchFamily="66" charset="0"/>
              </a:rPr>
              <a:t/>
            </a:r>
            <a:br>
              <a:rPr lang="ru-RU" sz="1400" b="1" dirty="0"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Борец с рутиной вековой,</a:t>
            </a:r>
            <a:r>
              <a:rPr lang="ru-RU" sz="1400" b="1" dirty="0">
                <a:latin typeface="Monotype Corsiva" panose="03010101010201010101" pitchFamily="66" charset="0"/>
              </a:rPr>
              <a:t/>
            </a:r>
            <a:br>
              <a:rPr lang="ru-RU" sz="1400" b="1" dirty="0"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России новой — Петр создатель,</a:t>
            </a:r>
            <a:r>
              <a:rPr lang="ru-RU" sz="1400" b="1" dirty="0">
                <a:latin typeface="Monotype Corsiva" panose="03010101010201010101" pitchFamily="66" charset="0"/>
              </a:rPr>
              <a:t/>
            </a:r>
            <a:br>
              <a:rPr lang="ru-RU" sz="1400" b="1" dirty="0"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Отчизне предан был душой.</a:t>
            </a:r>
          </a:p>
          <a:p>
            <a:pPr algn="ctr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 fontAlgn="base"/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И вот, взмахнув жезлом волшебным,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Он вызвал город над Невой,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И в нем увидел несомненным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Оплот России молодой.</a:t>
            </a:r>
          </a:p>
          <a:p>
            <a:pPr algn="ctr" fontAlgn="base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 fontAlgn="base"/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И мощным духом, твердой волей,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Свой страх к воде он победил,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И на Балтийском новом море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Начало флоту положил.</a:t>
            </a:r>
          </a:p>
          <a:p>
            <a:pPr algn="ctr" fontAlgn="base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 fontAlgn="base"/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В войне со шведом, под Полтавой,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Введя войска в кровавый бой,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Себя покрыл он вечной славой,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Как полководец и герой!</a:t>
            </a:r>
          </a:p>
          <a:p>
            <a:pPr algn="ctr" fontAlgn="base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 fontAlgn="base"/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Его деяний громких славу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Ценить потомство будет век —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И по заслугам, и по праву</a:t>
            </a:r>
            <a:b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</a:br>
            <a:r>
              <a:rPr lang="ru-RU" sz="1400" b="1" i="0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Он, Петр, великий человек!</a:t>
            </a:r>
          </a:p>
          <a:p>
            <a:pPr algn="ctr" fontAlgn="base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 fontAlgn="base"/>
            <a:endParaRPr lang="ru-RU" sz="1400" b="1" dirty="0">
              <a:solidFill>
                <a:srgbClr val="474747"/>
              </a:solidFill>
              <a:latin typeface="Monotype Corsiva" panose="03010101010201010101" pitchFamily="66" charset="0"/>
            </a:endParaRPr>
          </a:p>
          <a:p>
            <a:pPr algn="ctr" fontAlgn="base"/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r" fontAlgn="base"/>
            <a:r>
              <a:rPr lang="ru-RU" sz="1400" b="1" i="1" dirty="0">
                <a:solidFill>
                  <a:srgbClr val="474747"/>
                </a:solidFill>
                <a:effectLst/>
                <a:latin typeface="Monotype Corsiva" panose="03010101010201010101" pitchFamily="66" charset="0"/>
              </a:rPr>
              <a:t>Перелыгин Н.</a:t>
            </a:r>
            <a:endParaRPr lang="ru-RU" sz="1400" b="1" i="0" dirty="0">
              <a:solidFill>
                <a:srgbClr val="474747"/>
              </a:solidFill>
              <a:effectLst/>
              <a:latin typeface="Monotype Corsiva" panose="03010101010201010101" pitchFamily="66" charset="0"/>
            </a:endParaRPr>
          </a:p>
          <a:p>
            <a:pPr algn="ctr"/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4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162</Words>
  <Application>Microsoft Office PowerPoint</Application>
  <PresentationFormat>Лист A4 (210x297 мм)</PresentationFormat>
  <Paragraphs>24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Fear</dc:creator>
  <cp:lastModifiedBy>User</cp:lastModifiedBy>
  <cp:revision>10</cp:revision>
  <dcterms:created xsi:type="dcterms:W3CDTF">2022-10-23T21:46:15Z</dcterms:created>
  <dcterms:modified xsi:type="dcterms:W3CDTF">2022-11-29T09:57:52Z</dcterms:modified>
</cp:coreProperties>
</file>