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C18E"/>
    <a:srgbClr val="AD7C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94660"/>
  </p:normalViewPr>
  <p:slideViewPr>
    <p:cSldViewPr snapToGrid="0">
      <p:cViewPr varScale="1">
        <p:scale>
          <a:sx n="70" d="100"/>
          <a:sy n="70" d="100"/>
        </p:scale>
        <p:origin x="2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545B-D2FE-4890-8907-829B22BBD2FA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DE78-4D63-4095-8912-1E699C2E9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905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545B-D2FE-4890-8907-829B22BBD2FA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DE78-4D63-4095-8912-1E699C2E9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82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545B-D2FE-4890-8907-829B22BBD2FA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DE78-4D63-4095-8912-1E699C2E9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151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545B-D2FE-4890-8907-829B22BBD2FA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DE78-4D63-4095-8912-1E699C2E9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35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545B-D2FE-4890-8907-829B22BBD2FA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DE78-4D63-4095-8912-1E699C2E9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545B-D2FE-4890-8907-829B22BBD2FA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DE78-4D63-4095-8912-1E699C2E9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856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545B-D2FE-4890-8907-829B22BBD2FA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DE78-4D63-4095-8912-1E699C2E9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503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545B-D2FE-4890-8907-829B22BBD2FA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DE78-4D63-4095-8912-1E699C2E9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57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545B-D2FE-4890-8907-829B22BBD2FA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DE78-4D63-4095-8912-1E699C2E9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646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545B-D2FE-4890-8907-829B22BBD2FA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DE78-4D63-4095-8912-1E699C2E9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763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C545B-D2FE-4890-8907-829B22BBD2FA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5DE78-4D63-4095-8912-1E699C2E9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588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C545B-D2FE-4890-8907-829B22BBD2FA}" type="datetimeFigureOut">
              <a:rPr lang="ru-RU" smtClean="0"/>
              <a:t>29.11.2022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5DE78-4D63-4095-8912-1E699C2E92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094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D674836D-4C97-4997-B52E-7D02A09EB6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3" r="3559" b="5973"/>
          <a:stretch/>
        </p:blipFill>
        <p:spPr bwMode="auto">
          <a:xfrm rot="16200000">
            <a:off x="4003012" y="959512"/>
            <a:ext cx="6862502" cy="494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13C2F9C-C3DB-4760-AD7D-C99DF45DA647}"/>
              </a:ext>
            </a:extLst>
          </p:cNvPr>
          <p:cNvSpPr txBox="1"/>
          <p:nvPr/>
        </p:nvSpPr>
        <p:spPr>
          <a:xfrm rot="5400000">
            <a:off x="-866775" y="4352449"/>
            <a:ext cx="35337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latin typeface="Monotype Corsiva" panose="03010101010201010101" pitchFamily="66" charset="0"/>
              </a:rPr>
              <a:t>Орлова София</a:t>
            </a:r>
          </a:p>
          <a:p>
            <a:pPr algn="r"/>
            <a:r>
              <a:rPr lang="ru-RU" dirty="0">
                <a:latin typeface="Monotype Corsiva" panose="03010101010201010101" pitchFamily="66" charset="0"/>
              </a:rPr>
              <a:t>Ученица 5 А класса</a:t>
            </a:r>
          </a:p>
          <a:p>
            <a:pPr algn="r"/>
            <a:r>
              <a:rPr lang="ru-RU" dirty="0">
                <a:latin typeface="Monotype Corsiva" panose="03010101010201010101" pitchFamily="66" charset="0"/>
              </a:rPr>
              <a:t>ГБОУ школы № 621</a:t>
            </a:r>
          </a:p>
          <a:p>
            <a:pPr algn="r"/>
            <a:r>
              <a:rPr lang="ru-RU" dirty="0">
                <a:latin typeface="Monotype Corsiva" panose="03010101010201010101" pitchFamily="66" charset="0"/>
              </a:rPr>
              <a:t>Санкт-Петербурга</a:t>
            </a:r>
          </a:p>
          <a:p>
            <a:pPr algn="r"/>
            <a:r>
              <a:rPr lang="ru-RU" dirty="0">
                <a:latin typeface="Monotype Corsiva" panose="03010101010201010101" pitchFamily="66" charset="0"/>
              </a:rPr>
              <a:t>Для конкурса «Музейное Колпино»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FE7E9CA-45A0-4591-80E8-1DF98C72A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989136" y="-61084"/>
            <a:ext cx="2852378" cy="32475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 rot="5400000">
            <a:off x="1347884" y="3927971"/>
            <a:ext cx="3294942" cy="20874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Monotype Corsiva" panose="03010101010201010101" pitchFamily="66" charset="0"/>
              </a:rPr>
              <a:t>Музей </a:t>
            </a:r>
          </a:p>
          <a:p>
            <a:pPr algn="ctr"/>
            <a:r>
              <a:rPr lang="ru-RU" dirty="0">
                <a:latin typeface="Monotype Corsiva" panose="03010101010201010101" pitchFamily="66" charset="0"/>
              </a:rPr>
              <a:t>«Страницы истории Ижорской земли»</a:t>
            </a:r>
          </a:p>
          <a:p>
            <a:pPr algn="ctr"/>
            <a:r>
              <a:rPr lang="ru-RU" dirty="0">
                <a:latin typeface="Monotype Corsiva" panose="03010101010201010101" pitchFamily="66" charset="0"/>
              </a:rPr>
              <a:t>Девиз:</a:t>
            </a:r>
          </a:p>
          <a:p>
            <a:pPr algn="ctr"/>
            <a:r>
              <a:rPr lang="ru-RU" dirty="0">
                <a:latin typeface="Monotype Corsiva" panose="03010101010201010101" pitchFamily="66" charset="0"/>
              </a:rPr>
              <a:t>«Традиции храня и умножая»</a:t>
            </a:r>
            <a:endParaRPr lang="ru-RU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768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A1BE6D8-3C75-4B73-83FD-C0CCC58B1748}"/>
              </a:ext>
            </a:extLst>
          </p:cNvPr>
          <p:cNvSpPr/>
          <p:nvPr/>
        </p:nvSpPr>
        <p:spPr>
          <a:xfrm>
            <a:off x="0" y="-2"/>
            <a:ext cx="4943477" cy="68580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1D361DA-B56F-4F24-BCB9-07769958FBAC}"/>
              </a:ext>
            </a:extLst>
          </p:cNvPr>
          <p:cNvSpPr/>
          <p:nvPr/>
        </p:nvSpPr>
        <p:spPr>
          <a:xfrm>
            <a:off x="4943477" y="0"/>
            <a:ext cx="4943477" cy="685800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6049D019-ADA0-4A1D-9C11-F01288F94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848806" y="75743"/>
            <a:ext cx="4266293" cy="38100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D2ED959-4C1B-439F-B542-AB2BBBFD5ED1}"/>
              </a:ext>
            </a:extLst>
          </p:cNvPr>
          <p:cNvSpPr txBox="1"/>
          <p:nvPr/>
        </p:nvSpPr>
        <p:spPr>
          <a:xfrm rot="16200000">
            <a:off x="1855321" y="1811804"/>
            <a:ext cx="81534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6000" b="0" i="0" dirty="0">
                <a:solidFill>
                  <a:srgbClr val="333333"/>
                </a:solidFill>
                <a:effectLst/>
                <a:latin typeface="Monotype Corsiva" panose="03010101010201010101" pitchFamily="66" charset="0"/>
              </a:rPr>
              <a:t>Не в силе Бог, </a:t>
            </a:r>
          </a:p>
          <a:p>
            <a:r>
              <a:rPr lang="ru-RU" sz="6000" dirty="0">
                <a:solidFill>
                  <a:srgbClr val="333333"/>
                </a:solidFill>
                <a:latin typeface="Monotype Corsiva" panose="03010101010201010101" pitchFamily="66" charset="0"/>
              </a:rPr>
              <a:t>                  </a:t>
            </a:r>
            <a:r>
              <a:rPr lang="ru-RU" sz="6000" b="0" i="0" dirty="0">
                <a:solidFill>
                  <a:srgbClr val="333333"/>
                </a:solidFill>
                <a:effectLst/>
                <a:latin typeface="Monotype Corsiva" panose="03010101010201010101" pitchFamily="66" charset="0"/>
              </a:rPr>
              <a:t>а в правде!</a:t>
            </a:r>
            <a:endParaRPr lang="ru-RU" sz="6000" dirty="0"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3822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42</Words>
  <Application>Microsoft Office PowerPoint</Application>
  <PresentationFormat>Лист A4 (210x297 мм)</PresentationFormat>
  <Paragraphs>11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Monotype Corsiva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Fear</dc:creator>
  <cp:lastModifiedBy>User</cp:lastModifiedBy>
  <cp:revision>8</cp:revision>
  <dcterms:created xsi:type="dcterms:W3CDTF">2022-10-23T21:46:15Z</dcterms:created>
  <dcterms:modified xsi:type="dcterms:W3CDTF">2022-11-29T09:56:10Z</dcterms:modified>
</cp:coreProperties>
</file>