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8" r:id="rId12"/>
    <p:sldId id="267" r:id="rId13"/>
    <p:sldId id="270" r:id="rId14"/>
    <p:sldId id="269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08CC-E8C0-4A1E-8346-26744567FEC8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C3E5-A5BF-4A34-BCC8-747A97648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22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08CC-E8C0-4A1E-8346-26744567FEC8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C3E5-A5BF-4A34-BCC8-747A97648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20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08CC-E8C0-4A1E-8346-26744567FEC8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C3E5-A5BF-4A34-BCC8-747A97648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9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08CC-E8C0-4A1E-8346-26744567FEC8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C3E5-A5BF-4A34-BCC8-747A97648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14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08CC-E8C0-4A1E-8346-26744567FEC8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C3E5-A5BF-4A34-BCC8-747A97648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63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08CC-E8C0-4A1E-8346-26744567FEC8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C3E5-A5BF-4A34-BCC8-747A97648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72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08CC-E8C0-4A1E-8346-26744567FEC8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C3E5-A5BF-4A34-BCC8-747A97648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78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08CC-E8C0-4A1E-8346-26744567FEC8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C3E5-A5BF-4A34-BCC8-747A97648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93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08CC-E8C0-4A1E-8346-26744567FEC8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C3E5-A5BF-4A34-BCC8-747A97648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36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08CC-E8C0-4A1E-8346-26744567FEC8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C3E5-A5BF-4A34-BCC8-747A97648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26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08CC-E8C0-4A1E-8346-26744567FEC8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C3E5-A5BF-4A34-BCC8-747A97648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79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C08CC-E8C0-4A1E-8346-26744567FEC8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4C3E5-A5BF-4A34-BCC8-747A97648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28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251" y="0"/>
            <a:ext cx="12362212" cy="6958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6883"/>
            <a:ext cx="11550316" cy="165240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Этническое наследие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010" y="2614963"/>
            <a:ext cx="3929543" cy="392954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504" y="1949291"/>
            <a:ext cx="12049496" cy="3310247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Выставка изделий традиционной культуры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0621" y="2755233"/>
            <a:ext cx="59796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Подготовили педагоги школы № 467 Санкт-Петербурга:</a:t>
            </a:r>
          </a:p>
          <a:p>
            <a:r>
              <a:rPr lang="ru-RU" dirty="0" smtClean="0"/>
              <a:t> </a:t>
            </a:r>
            <a:r>
              <a:rPr lang="ru-RU" dirty="0"/>
              <a:t>учитель истории В.А. Алексеева, учитель технологии </a:t>
            </a:r>
            <a:endParaRPr lang="ru-RU" dirty="0" smtClean="0"/>
          </a:p>
          <a:p>
            <a:r>
              <a:rPr lang="ru-RU" dirty="0" smtClean="0"/>
              <a:t>М</a:t>
            </a:r>
            <a:r>
              <a:rPr lang="ru-RU" dirty="0"/>
              <a:t>. В. </a:t>
            </a:r>
            <a:r>
              <a:rPr lang="ru-RU" dirty="0" smtClean="0"/>
              <a:t>Малькевич.</a:t>
            </a:r>
          </a:p>
          <a:p>
            <a:r>
              <a:rPr lang="ru-RU" dirty="0" smtClean="0"/>
              <a:t>Обучающиеся 6В класса:</a:t>
            </a:r>
            <a:endParaRPr lang="ru-RU" dirty="0"/>
          </a:p>
          <a:p>
            <a:r>
              <a:rPr lang="ru-RU" dirty="0" smtClean="0"/>
              <a:t>Карина </a:t>
            </a:r>
            <a:r>
              <a:rPr lang="ru-RU" dirty="0"/>
              <a:t>Цой, Иван  </a:t>
            </a:r>
            <a:r>
              <a:rPr lang="ru-RU" dirty="0" smtClean="0"/>
              <a:t>Белов</a:t>
            </a:r>
            <a:r>
              <a:rPr lang="ru-RU" dirty="0"/>
              <a:t>, </a:t>
            </a:r>
            <a:r>
              <a:rPr lang="ru-RU" dirty="0" smtClean="0"/>
              <a:t>Илья Трохимович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7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6254"/>
            <a:ext cx="12067674" cy="854242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Экскурсия для ветеранов педагогического труда. Экскурсовод представляет автора работ Е.И. Сёмину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151" y="1239254"/>
            <a:ext cx="3645569" cy="486075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7"/>
          <a:stretch/>
        </p:blipFill>
        <p:spPr>
          <a:xfrm>
            <a:off x="5809247" y="1239254"/>
            <a:ext cx="3054015" cy="4860758"/>
          </a:xfrm>
        </p:spPr>
      </p:pic>
    </p:spTree>
    <p:extLst>
      <p:ext uri="{BB962C8B-B14F-4D97-AF65-F5344CB8AC3E}">
        <p14:creationId xmlns:p14="http://schemas.microsoft.com/office/powerpoint/2010/main" val="183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8285"/>
            <a:ext cx="12192000" cy="105877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Фотография на память с авторами работ и экскурсоводами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35" y="1167063"/>
            <a:ext cx="8217130" cy="5478087"/>
          </a:xfrm>
        </p:spPr>
      </p:pic>
    </p:spTree>
    <p:extLst>
      <p:ext uri="{BB962C8B-B14F-4D97-AF65-F5344CB8AC3E}">
        <p14:creationId xmlns:p14="http://schemas.microsoft.com/office/powerpoint/2010/main" val="16435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16" y="1"/>
            <a:ext cx="12071684" cy="113096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Экскурсия для обучающихся 1-А и 4-В классов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95" y="761373"/>
            <a:ext cx="4491257" cy="5988343"/>
          </a:xfrm>
        </p:spPr>
      </p:pic>
    </p:spTree>
    <p:extLst>
      <p:ext uri="{BB962C8B-B14F-4D97-AF65-F5344CB8AC3E}">
        <p14:creationId xmlns:p14="http://schemas.microsoft.com/office/powerpoint/2010/main" val="26346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0475"/>
            <a:ext cx="10896600" cy="12031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Отзывы посетителей выставки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«Этническое наследие»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4" y="1383632"/>
            <a:ext cx="7228584" cy="5421438"/>
          </a:xfrm>
        </p:spPr>
      </p:pic>
    </p:spTree>
    <p:extLst>
      <p:ext uri="{BB962C8B-B14F-4D97-AF65-F5344CB8AC3E}">
        <p14:creationId xmlns:p14="http://schemas.microsoft.com/office/powerpoint/2010/main" val="16939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" y="2380116"/>
            <a:ext cx="4221953" cy="31664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40395" y="2394284"/>
            <a:ext cx="4203062" cy="3152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457" y="2394283"/>
            <a:ext cx="4203063" cy="315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2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79" y="1"/>
            <a:ext cx="11839073" cy="132347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выставки ко Дню учителя подготовили педагоги: учитель истории В.А. Алексеева, учитель технологии М. В. Малькевич. Авторские работы представили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педагогического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 Е.И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Сёмина и Л.П. Рябухина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3475"/>
            <a:ext cx="10515600" cy="12753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2"/>
                </a:solidFill>
              </a:rPr>
              <a:t>Проект обзорной экскурсии по выставке подготовили и провели обучающиеся 6 класса ГБОУ школы № 467 Санкт-Петербурга Карина Цой и Иван Белов. Руководитель: В.А. Алексеева  </a:t>
            </a:r>
          </a:p>
          <a:p>
            <a:pPr marL="0" indent="0" algn="just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221" y="2598822"/>
            <a:ext cx="6226340" cy="415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313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Разделы выставки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4588"/>
            <a:ext cx="10515600" cy="5032375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/>
              <a:t>I</a:t>
            </a:r>
            <a:r>
              <a:rPr lang="ru-RU" sz="3200" b="1" dirty="0" smtClean="0"/>
              <a:t>.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таринные домотканые полотенца с вышивкой и кружевом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собрания школьного музея и семейные реликвии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Сёминой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Евгении Ивановны.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  <a:p>
            <a:pPr algn="just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II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Современное искусство вышивки. Картины ручной работы, вышитые нитками мулине, алмазной мозаикой и бисером. Автор Евгения Ивановна Сёмина.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  <a:p>
            <a:pPr algn="just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III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Современное искусство. </a:t>
            </a:r>
          </a:p>
          <a:p>
            <a:pPr algn="just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Изделия Лидии Петровны Рябухиной в технике квиллинг, рисунок шерстью, кружево на коклюшках, художественная машинная вышивка.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15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9" y="0"/>
            <a:ext cx="11820501" cy="665319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5017"/>
            <a:ext cx="10775868" cy="110440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Работы Лидии Петровны Рябухино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08810" y="1246909"/>
            <a:ext cx="760020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В технике квиллинг</a:t>
            </a:r>
          </a:p>
          <a:p>
            <a:pPr algn="just"/>
            <a:r>
              <a:rPr lang="ru-RU" sz="2800" dirty="0" smtClean="0">
                <a:latin typeface="Arial Black" panose="020B0A04020102020204" pitchFamily="34" charset="0"/>
              </a:rPr>
              <a:t>1.Снегирь в сосновом лесу.      </a:t>
            </a:r>
            <a:endParaRPr lang="ru-RU" sz="2800" b="1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2800" dirty="0" smtClean="0">
                <a:latin typeface="Arial Black" panose="020B0A04020102020204" pitchFamily="34" charset="0"/>
              </a:rPr>
              <a:t>2. Ветка зимней рябины. </a:t>
            </a:r>
          </a:p>
          <a:p>
            <a:pPr algn="just"/>
            <a:r>
              <a:rPr lang="ru-RU" sz="2800" dirty="0" smtClean="0">
                <a:latin typeface="Arial Black" panose="020B0A04020102020204" pitchFamily="34" charset="0"/>
              </a:rPr>
              <a:t>3. Герберы. Картина</a:t>
            </a:r>
          </a:p>
          <a:p>
            <a:pPr algn="just"/>
            <a:r>
              <a:rPr lang="ru-RU" sz="2800" dirty="0" smtClean="0">
                <a:latin typeface="Arial Black" panose="020B0A04020102020204" pitchFamily="34" charset="0"/>
              </a:rPr>
              <a:t>4.Букет. Картина.</a:t>
            </a:r>
          </a:p>
          <a:p>
            <a:pPr algn="just"/>
            <a:r>
              <a:rPr lang="ru-RU" sz="2800" dirty="0" smtClean="0">
                <a:latin typeface="Arial Black" panose="020B0A04020102020204" pitchFamily="34" charset="0"/>
              </a:rPr>
              <a:t>5. Цветущий клематис.</a:t>
            </a:r>
          </a:p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Рисунок шерстью</a:t>
            </a:r>
          </a:p>
          <a:p>
            <a:pPr algn="just"/>
            <a:r>
              <a:rPr lang="ru-RU" sz="2800" dirty="0">
                <a:latin typeface="Arial Black" panose="020B0A04020102020204" pitchFamily="34" charset="0"/>
              </a:rPr>
              <a:t>6</a:t>
            </a:r>
            <a:r>
              <a:rPr lang="ru-RU" sz="2800" dirty="0" smtClean="0">
                <a:latin typeface="Arial Black" panose="020B0A04020102020204" pitchFamily="34" charset="0"/>
              </a:rPr>
              <a:t>. Зимний пейзаж. </a:t>
            </a:r>
          </a:p>
          <a:p>
            <a:pPr algn="just"/>
            <a:r>
              <a:rPr lang="ru-RU" sz="2800" dirty="0">
                <a:latin typeface="Arial Black" panose="020B0A04020102020204" pitchFamily="34" charset="0"/>
              </a:rPr>
              <a:t>7</a:t>
            </a:r>
            <a:r>
              <a:rPr lang="ru-RU" sz="2800" dirty="0" smtClean="0">
                <a:latin typeface="Arial Black" panose="020B0A04020102020204" pitchFamily="34" charset="0"/>
              </a:rPr>
              <a:t>. Цветущий мак.</a:t>
            </a:r>
          </a:p>
          <a:p>
            <a:pPr algn="just"/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4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0"/>
            <a:ext cx="1218438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197" y="0"/>
            <a:ext cx="10515600" cy="133003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Плетение на коклюшках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3196" y="558140"/>
            <a:ext cx="10610603" cy="56188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8-11.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Кружевные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салфетки: </a:t>
            </a:r>
          </a:p>
          <a:p>
            <a:pPr marL="0" indent="0"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малая круглая, салфетка сердечком, декоративная птичка, ёлочка.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Картины в технике художественной машинной вышивки</a:t>
            </a:r>
          </a:p>
          <a:p>
            <a:pPr marL="0" indent="0"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12. Яблоко и груша на ветке.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13. Богатый урожай с бабочкой.</a:t>
            </a:r>
          </a:p>
          <a:p>
            <a:pPr marL="0" indent="0"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14. Цветущие тюльпаны.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Вышивка лентами</a:t>
            </a:r>
          </a:p>
          <a:p>
            <a:pPr marL="0" indent="0"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15. Полевой букет.</a:t>
            </a:r>
          </a:p>
          <a:p>
            <a:pPr marL="0" indent="0"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16. Чайная роза.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4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1577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559" y="1"/>
            <a:ext cx="9215252" cy="2054431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Картины, вышитые нитками мулине и алмазной мозаикой. Персональная выставка Евгении Ивановны Сёминой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6914" y="1579418"/>
            <a:ext cx="979714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нитками мулине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Arial Black" panose="020B0A04020102020204" pitchFamily="34" charset="0"/>
              </a:rPr>
              <a:t>Возрождение Венеры. Копия работы итальянского художника Боттичелли.</a:t>
            </a:r>
          </a:p>
          <a:p>
            <a:r>
              <a:rPr lang="ru-RU" sz="2000" b="1" dirty="0" smtClean="0">
                <a:latin typeface="Arial Black" panose="020B0A04020102020204" pitchFamily="34" charset="0"/>
              </a:rPr>
              <a:t>2.Богатыри. Копия картины русского художника Васнецова.</a:t>
            </a:r>
          </a:p>
          <a:p>
            <a:r>
              <a:rPr lang="ru-RU" sz="2000" b="1" dirty="0" smtClean="0">
                <a:latin typeface="Arial Black" panose="020B0A04020102020204" pitchFamily="34" charset="0"/>
              </a:rPr>
              <a:t>3</a:t>
            </a:r>
            <a:r>
              <a:rPr lang="ru-RU" sz="2000" b="1" dirty="0">
                <a:latin typeface="Arial Black" panose="020B0A04020102020204" pitchFamily="34" charset="0"/>
              </a:rPr>
              <a:t>. Икона Божией </a:t>
            </a:r>
            <a:r>
              <a:rPr lang="ru-RU" sz="2000" b="1" dirty="0" smtClean="0">
                <a:latin typeface="Arial Black" panose="020B0A04020102020204" pitchFamily="34" charset="0"/>
              </a:rPr>
              <a:t>Матери Неувядаемый </a:t>
            </a:r>
            <a:r>
              <a:rPr lang="ru-RU" sz="2000" b="1" dirty="0">
                <a:latin typeface="Arial Black" panose="020B0A04020102020204" pitchFamily="34" charset="0"/>
              </a:rPr>
              <a:t>цвет</a:t>
            </a:r>
            <a:r>
              <a:rPr lang="ru-RU" sz="2000" b="1" dirty="0" smtClean="0">
                <a:latin typeface="Arial Black" panose="020B0A04020102020204" pitchFamily="34" charset="0"/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бисером</a:t>
            </a:r>
          </a:p>
          <a:p>
            <a:r>
              <a:rPr lang="ru-RU" sz="2000" b="1" dirty="0" smtClean="0"/>
              <a:t>4</a:t>
            </a:r>
            <a:r>
              <a:rPr lang="ru-RU" sz="2000" b="1" dirty="0" smtClean="0">
                <a:latin typeface="Arial Black" panose="020B0A04020102020204" pitchFamily="34" charset="0"/>
              </a:rPr>
              <a:t>. </a:t>
            </a:r>
            <a:r>
              <a:rPr lang="ru-RU" sz="2000" b="1" dirty="0">
                <a:latin typeface="Arial Black" panose="020B0A04020102020204" pitchFamily="34" charset="0"/>
              </a:rPr>
              <a:t>Икона Божией </a:t>
            </a:r>
            <a:r>
              <a:rPr lang="ru-RU" sz="2000" b="1" dirty="0" smtClean="0">
                <a:latin typeface="Arial Black" panose="020B0A04020102020204" pitchFamily="34" charset="0"/>
              </a:rPr>
              <a:t>Матери Казанская</a:t>
            </a:r>
            <a:r>
              <a:rPr lang="ru-RU" sz="2000" b="1" dirty="0">
                <a:latin typeface="Arial Black" panose="020B0A04020102020204" pitchFamily="34" charset="0"/>
              </a:rPr>
              <a:t>.</a:t>
            </a:r>
            <a:endParaRPr lang="ru-RU" sz="2000" b="1" dirty="0" smtClean="0"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latin typeface="Arial Black" panose="020B0A04020102020204" pitchFamily="34" charset="0"/>
              </a:rPr>
              <a:t>5. Икона Божией Матери Семистрельная.</a:t>
            </a:r>
          </a:p>
          <a:p>
            <a:r>
              <a:rPr lang="ru-RU" sz="2000" b="1" dirty="0" smtClean="0">
                <a:latin typeface="Arial Black" panose="020B0A04020102020204" pitchFamily="34" charset="0"/>
              </a:rPr>
              <a:t>6</a:t>
            </a:r>
            <a:r>
              <a:rPr lang="ru-RU" sz="2000" b="1" dirty="0">
                <a:latin typeface="Arial Black" panose="020B0A04020102020204" pitchFamily="34" charset="0"/>
              </a:rPr>
              <a:t>. Икона Божией </a:t>
            </a:r>
            <a:r>
              <a:rPr lang="ru-RU" sz="2000" b="1" dirty="0" smtClean="0">
                <a:latin typeface="Arial Black" panose="020B0A04020102020204" pitchFamily="34" charset="0"/>
              </a:rPr>
              <a:t>Матери Остробрамская.</a:t>
            </a:r>
          </a:p>
          <a:p>
            <a:r>
              <a:rPr lang="ru-RU" sz="2000" b="1" dirty="0" smtClean="0">
                <a:latin typeface="Arial Black" panose="020B0A04020102020204" pitchFamily="34" charset="0"/>
              </a:rPr>
              <a:t>7</a:t>
            </a:r>
            <a:r>
              <a:rPr lang="ru-RU" sz="2000" b="1" dirty="0">
                <a:latin typeface="Arial Black" panose="020B0A04020102020204" pitchFamily="34" charset="0"/>
              </a:rPr>
              <a:t>. Икона Божией Матери </a:t>
            </a:r>
            <a:r>
              <a:rPr lang="ru-RU" sz="2000" b="1" dirty="0" smtClean="0">
                <a:latin typeface="Arial Black" panose="020B0A04020102020204" pitchFamily="34" charset="0"/>
              </a:rPr>
              <a:t>Троеручница.</a:t>
            </a:r>
          </a:p>
          <a:p>
            <a:r>
              <a:rPr lang="ru-RU" sz="2000" b="1" dirty="0" smtClean="0">
                <a:latin typeface="Arial Black" panose="020B0A04020102020204" pitchFamily="34" charset="0"/>
              </a:rPr>
              <a:t>8. Ангел-Хранитель. Икона.</a:t>
            </a:r>
          </a:p>
          <a:p>
            <a:r>
              <a:rPr lang="ru-RU" sz="2000" b="1" dirty="0" smtClean="0">
                <a:latin typeface="Arial Black" panose="020B0A04020102020204" pitchFamily="34" charset="0"/>
              </a:rPr>
              <a:t>9.Триптих: Казанская Божия Матерь, Иисус, Николай Чудотворец.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из мозаики алмазной</a:t>
            </a:r>
          </a:p>
          <a:p>
            <a:r>
              <a:rPr lang="ru-RU" sz="2000" b="1" dirty="0" smtClean="0">
                <a:latin typeface="Arial Black" panose="020B0A04020102020204" pitchFamily="34" charset="0"/>
              </a:rPr>
              <a:t>10</a:t>
            </a:r>
            <a:r>
              <a:rPr lang="ru-RU" sz="2000" b="1" dirty="0">
                <a:latin typeface="Arial Black" panose="020B0A04020102020204" pitchFamily="34" charset="0"/>
              </a:rPr>
              <a:t>. Икона Божией Матери </a:t>
            </a:r>
            <a:r>
              <a:rPr lang="ru-RU" sz="2000" b="1" dirty="0" smtClean="0">
                <a:latin typeface="Arial Black" panose="020B0A04020102020204" pitchFamily="34" charset="0"/>
              </a:rPr>
              <a:t>Иерусалимской.</a:t>
            </a:r>
          </a:p>
          <a:p>
            <a:r>
              <a:rPr lang="ru-RU" sz="2000" b="1" dirty="0" smtClean="0">
                <a:latin typeface="Arial Black" panose="020B0A04020102020204" pitchFamily="34" charset="0"/>
              </a:rPr>
              <a:t>11.Икона святого преподобного Сергия Радонежского.</a:t>
            </a:r>
          </a:p>
          <a:p>
            <a:r>
              <a:rPr lang="ru-RU" sz="2000" b="1" dirty="0" smtClean="0">
                <a:latin typeface="Arial Black" panose="020B0A04020102020204" pitchFamily="34" charset="0"/>
              </a:rPr>
              <a:t>12.Цветущий сад. Картина.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2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21" y="0"/>
            <a:ext cx="11923295" cy="1690688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Этническое наследие. Выставка изделий прикладного искусства из фонда школьного музея и семейных архивов ветеранов педагогического труда Сёминой Евгении Ивановны и Лидии Петровны Рябухиной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00" y="2106324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475" y="2754812"/>
            <a:ext cx="4072481" cy="3054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903" y="1690688"/>
            <a:ext cx="6657473" cy="499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09" y="1"/>
            <a:ext cx="11963396" cy="1720515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Разделы выставки «Этническое наследие</a:t>
            </a:r>
            <a:r>
              <a:rPr lang="ru-RU" sz="3200" b="1" dirty="0">
                <a:solidFill>
                  <a:srgbClr val="C00000"/>
                </a:solidFill>
              </a:rPr>
              <a:t>»: женская </a:t>
            </a:r>
            <a:r>
              <a:rPr lang="ru-RU" sz="3200" b="1" dirty="0" smtClean="0">
                <a:solidFill>
                  <a:srgbClr val="C00000"/>
                </a:solidFill>
              </a:rPr>
              <a:t>льняная рубашка с вышивкой, раздел старинных домотканых полотенец</a:t>
            </a:r>
            <a:r>
              <a:rPr lang="ru-RU" sz="3200" b="1" dirty="0">
                <a:solidFill>
                  <a:srgbClr val="C00000"/>
                </a:solidFill>
              </a:rPr>
              <a:t>.</a:t>
            </a:r>
            <a:r>
              <a:rPr lang="ru-RU" sz="3200" b="1" dirty="0" smtClean="0">
                <a:solidFill>
                  <a:srgbClr val="C00000"/>
                </a:solidFill>
              </a:rPr>
              <a:t> Раздел «Современное искусство». Картины Лидии Петровны Рябухиной.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55" y="1984717"/>
            <a:ext cx="5462247" cy="40966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6310" y="1984716"/>
            <a:ext cx="5462247" cy="409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4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7748"/>
            <a:ext cx="7014410" cy="52608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1223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Работы педагога-ветерана Евгении Ивановны Сёминой:</a:t>
            </a:r>
            <a:br>
              <a:rPr lang="ru-RU" sz="2800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 1. Домотканые рушники с вышивкой и кружевом. 2. </a:t>
            </a:r>
            <a:r>
              <a:rPr lang="ru-RU" sz="28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К</a:t>
            </a:r>
            <a:r>
              <a:rPr lang="ru-RU" sz="2800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артины с иконописными образами Пресвятой Богородицы, св. преп. Сергия Радонежского, Спасителя, ангела-хранителя.</a:t>
            </a:r>
            <a:endParaRPr lang="ru-RU" sz="2800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5" r="7719"/>
          <a:stretch/>
        </p:blipFill>
        <p:spPr>
          <a:xfrm>
            <a:off x="7852610" y="2009272"/>
            <a:ext cx="4227601" cy="3741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2610" y="5847347"/>
            <a:ext cx="433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Три богатыря. Копия картины </a:t>
            </a:r>
          </a:p>
          <a:p>
            <a:r>
              <a:rPr lang="ru-RU" dirty="0" smtClean="0"/>
              <a:t>В. М. Васнецова. Вышивка Е.И. Сёминой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2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494</Words>
  <Application>Microsoft Office PowerPoint</Application>
  <PresentationFormat>Широкоэкранный</PresentationFormat>
  <Paragraphs>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 Unicode MS</vt:lpstr>
      <vt:lpstr>Arial</vt:lpstr>
      <vt:lpstr>Arial Black</vt:lpstr>
      <vt:lpstr>Bahnschrift SemiBold</vt:lpstr>
      <vt:lpstr>Broadway</vt:lpstr>
      <vt:lpstr>Calibri</vt:lpstr>
      <vt:lpstr>Calibri Light</vt:lpstr>
      <vt:lpstr>Times New Roman</vt:lpstr>
      <vt:lpstr>Тема Office</vt:lpstr>
      <vt:lpstr>Этническое наследие</vt:lpstr>
      <vt:lpstr>Проект выставки ко Дню учителя подготовили педагоги: учитель истории В.А. Алексеева, учитель технологии М. В. Малькевич. Авторские работы представили ветераны педагогического труда Е.И. Сёмина и Л.П. Рябухина.</vt:lpstr>
      <vt:lpstr>Разделы выставки</vt:lpstr>
      <vt:lpstr>Работы Лидии Петровны Рябухиной </vt:lpstr>
      <vt:lpstr>Плетение на коклюшках</vt:lpstr>
      <vt:lpstr>Картины, вышитые нитками мулине и алмазной мозаикой. Персональная выставка Евгении Ивановны Сёминой </vt:lpstr>
      <vt:lpstr>Этническое наследие. Выставка изделий прикладного искусства из фонда школьного музея и семейных архивов ветеранов педагогического труда Сёминой Евгении Ивановны и Лидии Петровны Рябухиной</vt:lpstr>
      <vt:lpstr>Разделы выставки «Этническое наследие»: женская льняная рубашка с вышивкой, раздел старинных домотканых полотенец. Раздел «Современное искусство». Картины Лидии Петровны Рябухиной.</vt:lpstr>
      <vt:lpstr>Работы педагога-ветерана Евгении Ивановны Сёминой:  1. Домотканые рушники с вышивкой и кружевом. 2. Картины с иконописными образами Пресвятой Богородицы, св. преп. Сергия Радонежского, Спасителя, ангела-хранителя.</vt:lpstr>
      <vt:lpstr>Экскурсия для ветеранов педагогического труда. Экскурсовод представляет автора работ Е.И. Сёмину</vt:lpstr>
      <vt:lpstr>Фотография на память с авторами работ и экскурсоводами</vt:lpstr>
      <vt:lpstr>Экскурсия для обучающихся 1-А и 4-В классов</vt:lpstr>
      <vt:lpstr>Отзывы посетителей выставки  «Этническое наследие»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Этническое наследие</dc:title>
  <dc:creator>Muz</dc:creator>
  <cp:lastModifiedBy>Muz</cp:lastModifiedBy>
  <cp:revision>47</cp:revision>
  <cp:lastPrinted>2022-09-29T12:02:34Z</cp:lastPrinted>
  <dcterms:created xsi:type="dcterms:W3CDTF">2022-09-28T06:55:20Z</dcterms:created>
  <dcterms:modified xsi:type="dcterms:W3CDTF">2022-10-24T08:28:32Z</dcterms:modified>
</cp:coreProperties>
</file>