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695-9931-4B42-AEB2-0713EB7B32B6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AC0-B1C8-414B-8B56-6B684A592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2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695-9931-4B42-AEB2-0713EB7B32B6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AC0-B1C8-414B-8B56-6B684A592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6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695-9931-4B42-AEB2-0713EB7B32B6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AC0-B1C8-414B-8B56-6B684A592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5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695-9931-4B42-AEB2-0713EB7B32B6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AC0-B1C8-414B-8B56-6B684A592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1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695-9931-4B42-AEB2-0713EB7B32B6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AC0-B1C8-414B-8B56-6B684A592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695-9931-4B42-AEB2-0713EB7B32B6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AC0-B1C8-414B-8B56-6B684A592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2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695-9931-4B42-AEB2-0713EB7B32B6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AC0-B1C8-414B-8B56-6B684A592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1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695-9931-4B42-AEB2-0713EB7B32B6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AC0-B1C8-414B-8B56-6B684A592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6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695-9931-4B42-AEB2-0713EB7B32B6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AC0-B1C8-414B-8B56-6B684A592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1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695-9931-4B42-AEB2-0713EB7B32B6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AC0-B1C8-414B-8B56-6B684A592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0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695-9931-4B42-AEB2-0713EB7B32B6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9AC0-B1C8-414B-8B56-6B684A592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8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4695-9931-4B42-AEB2-0713EB7B32B6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9AC0-B1C8-414B-8B56-6B684A592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3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6251" y="947367"/>
            <a:ext cx="7164703" cy="413190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Торжественное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открытие мемориала «Броня России» после реконструкции и Памятной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таблички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танкистам 220-й Гатчинско-Берлинской Краснознамённой ордена Суворова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II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степени отдельной танковой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бригады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сентября 2022 года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3382" y="5079274"/>
            <a:ext cx="9144000" cy="16777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Санкт-Петербург, Колпино, Памятный  знак «Броня России»</a:t>
            </a:r>
          </a:p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 сентября 2022 года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4" y="947368"/>
            <a:ext cx="4698745" cy="3277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6255"/>
            <a:ext cx="529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Точка на карте Колпина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8853" y="1"/>
            <a:ext cx="8217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Подготовили Софья Петрова и Дарья Балтусова. Ученики 6 класса ГБОУ школы № 467 Санкт-Петербурга. Руководитель В.А. Алексеева. 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4"/>
            <a:ext cx="4789715" cy="35922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18" y="498764"/>
            <a:ext cx="8478982" cy="63592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3713017" cy="318258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Выступления представителей городской власти и общественности в начале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церемонии открытия 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72736"/>
            <a:ext cx="8950036" cy="67125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79" y="0"/>
            <a:ext cx="3574473" cy="6858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Момент открытия Памятной таблички на противотанковой надолбе.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Открыли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табличку  глава 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администрации района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Юлия Валерьевна 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Логвиненко  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 внучка  комбата мотострелкового батальона 220-й ОТБр  Ольга Анатольевна Ливицкая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85610"/>
            <a:ext cx="10515600" cy="192380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Памятная табличка на мемориале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«Броня России». Колпино,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пересечение улиц Танкистов и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Пролетарской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100650"/>
            <a:ext cx="5909953" cy="43760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6" y="394668"/>
            <a:ext cx="5525984" cy="3856115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7457704" y="70183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30" y="154380"/>
            <a:ext cx="8494816" cy="63711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3530930" cy="53438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Церемонию освящения  реконструированного памятника и новой Памятной таблички провёл настоятель Свято-Троицкого собора г. Колпино отец Александр Селиванов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41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39185" cy="200692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возложения цветов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85" y="151369"/>
            <a:ext cx="8657167" cy="6492875"/>
          </a:xfrm>
        </p:spPr>
      </p:pic>
    </p:spTree>
    <p:extLst>
      <p:ext uri="{BB962C8B-B14F-4D97-AF65-F5344CB8AC3E}">
        <p14:creationId xmlns:p14="http://schemas.microsoft.com/office/powerpoint/2010/main" val="16990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35" y="1230476"/>
            <a:ext cx="7503365" cy="56275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29" y="190006"/>
            <a:ext cx="12013871" cy="14131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Фотография на память. Актив музея и представители семьи ветерана А.А. Петрушенкова - Нина Анатольевна Тома  с  дочерью Натальей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  Музей ГБОУ школы № 467. 1.09.2022 г.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685"/>
            <a:ext cx="6183086" cy="46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1" y="0"/>
            <a:ext cx="11128169" cy="4857007"/>
          </a:xfrm>
        </p:spPr>
        <p:txBody>
          <a:bodyPr>
            <a:normAutofit fontScale="90000"/>
          </a:bodyPr>
          <a:lstStyle/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700" b="1" dirty="0" smtClean="0"/>
              <a:t>Открытие памятной таблички 220-й Отдельной танковой бригаде на мемориальном  комплексе «Броня России» на пересечении улиц </a:t>
            </a:r>
            <a:r>
              <a:rPr lang="ru-RU" sz="2400" b="1" dirty="0" smtClean="0"/>
              <a:t>Танкистов и Пролетарской назрело давно</a:t>
            </a:r>
            <a:r>
              <a:rPr lang="ru-RU" sz="2400" b="1" dirty="0"/>
              <a:t>. </a:t>
            </a:r>
            <a:r>
              <a:rPr lang="ru-RU" sz="2400" b="1" dirty="0" smtClean="0"/>
              <a:t>Она объясняет </a:t>
            </a:r>
            <a:r>
              <a:rPr lang="ru-RU" sz="2400" b="1" dirty="0"/>
              <a:t>многое – происхождение названия улицы Танкистов, танковое соединение, стоявшее на защите Колпинских рубежей и первые победы 220-й танковой бригады в условиях блокады за овладение важнейшими узлами вражеской обороны в районе Колпина - в деревне Путролово и в Ям-Ижоре. Ликвидацией </a:t>
            </a:r>
            <a:r>
              <a:rPr lang="ru-RU" sz="2400" b="1" dirty="0" smtClean="0"/>
              <a:t>данных опорных </a:t>
            </a:r>
            <a:r>
              <a:rPr lang="ru-RU" sz="2400" b="1" dirty="0"/>
              <a:t>пунктов немцев летом 1942 года, от Колпина была отодвинута линия блокадного кольца. 19-24 марта 1943 г. во взаимодействии с частями 120 сд 55 Армии, бригада наступала вдоль Московского шоссе в направлении Саблино. Продвинувшись на 4 км, овладела пос. Красный Бор, ликвидировав ещё один важный узел обороны немцев под г. Колпино, всё дальше отодвигая линию блокадного кольца от нашего города. С потерей своих опорных пунктов на главных сухопутных дорогах, ведущих в Ленинград, немцы </a:t>
            </a:r>
            <a:r>
              <a:rPr lang="ru-RU" sz="2400" b="1" dirty="0" smtClean="0"/>
              <a:t>лишились </a:t>
            </a:r>
            <a:r>
              <a:rPr lang="ru-RU" sz="2400" b="1" dirty="0"/>
              <a:t>возможности </a:t>
            </a:r>
            <a:r>
              <a:rPr lang="ru-RU" sz="2400" b="1" dirty="0" smtClean="0"/>
              <a:t>нового штурма г. Колпино и </a:t>
            </a:r>
            <a:r>
              <a:rPr lang="ru-RU" sz="2400" b="1" dirty="0"/>
              <a:t>северной </a:t>
            </a:r>
            <a:r>
              <a:rPr lang="ru-RU" sz="2400" b="1" dirty="0" smtClean="0"/>
              <a:t>столицы на данном участке.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" y="4857007"/>
            <a:ext cx="11128169" cy="19119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Реконструкцию памятного знака «Броня России» и установку Памятной таблички удалось осуществить 1 сентября 2022 г. совместными усилиями Совета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музея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220-й Гатчинско-Берлинской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Краснознамённой ордена Суворова II степени отдельной танковой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бригады и Общества охраны памятников истории и культуры Колпинского района под руководством А.А. Юдина при поддержке Администрации Колпинского района и Муниципального Совета МО района. Активное участие в подготовке данного события к 300-летию г. Колпино  принял автор проекта памятника А.А. Селезнёв.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386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Office Theme</vt:lpstr>
      <vt:lpstr>Торжественное открытие мемориала «Броня России» после реконструкции и Памятной таблички  танкистам 220-й Гатчинско-Берлинской Краснознамённой ордена Суворова II степени отдельной танковой бригады  1 сентября 2022 года</vt:lpstr>
      <vt:lpstr>Выступления представителей городской власти и общественности в начале церемонии открытия </vt:lpstr>
      <vt:lpstr>Момент открытия Памятной таблички на противотанковой надолбе. Открыли табличку  глава администрации района Юлия Валерьевна Логвиненко   и внучка  комбата мотострелкового батальона 220-й ОТБр  Ольга Анатольевна Ливицкая</vt:lpstr>
      <vt:lpstr>Памятная табличка на мемориале  «Броня России». Колпино, пересечение улиц Танкистов и Пролетарской</vt:lpstr>
      <vt:lpstr>Церемонию освящения  реконструированного памятника и новой Памятной таблички провёл настоятель Свято-Троицкого собора г. Колпино отец Александр Селиванов</vt:lpstr>
      <vt:lpstr>Церемония возложения цветов</vt:lpstr>
      <vt:lpstr>Фотография на память. Актив музея и представители семьи ветерана А.А. Петрушенкова - Нина Анатольевна Тома  с  дочерью Натальей .   Музей ГБОУ школы № 467. 1.09.2022 г.</vt:lpstr>
      <vt:lpstr>Открытие памятной таблички 220-й Отдельной танковой бригаде на мемориальном  комплексе «Броня России» на пересечении улиц Танкистов и Пролетарской назрело давно. Она объясняет многое – происхождение названия улицы Танкистов, танковое соединение, стоявшее на защите Колпинских рубежей и первые победы 220-й танковой бригады в условиях блокады за овладение важнейшими узлами вражеской обороны в районе Колпина - в деревне Путролово и в Ям-Ижоре. Ликвидацией данных опорных пунктов немцев летом 1942 года, от Колпина была отодвинута линия блокадного кольца. 19-24 марта 1943 г. во взаимодействии с частями 120 сд 55 Армии, бригада наступала вдоль Московского шоссе в направлении Саблино. Продвинувшись на 4 км, овладела пос. Красный Бор, ликвидировав ещё один важный узел обороны немцев под г. Колпино, всё дальше отодвигая линию блокадного кольца от нашего города. С потерей своих опорных пунктов на главных сухопутных дорогах, ведущих в Ленинград, немцы лишились возможности нового штурма г. Колпино и северной столицы на данном участке.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Торжественное открытие Памятной таблички  танкистам 220-й Гатчинско-Берлинской Краснознамённой ордена Суворова II степени отдельной танковой бригады</dc:title>
  <dc:creator>Muz</dc:creator>
  <cp:lastModifiedBy>Muz</cp:lastModifiedBy>
  <cp:revision>15</cp:revision>
  <dcterms:created xsi:type="dcterms:W3CDTF">2022-09-12T07:18:34Z</dcterms:created>
  <dcterms:modified xsi:type="dcterms:W3CDTF">2022-10-10T06:53:29Z</dcterms:modified>
</cp:coreProperties>
</file>